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31.bin" ContentType="image/svg+xml"/>
  <Override PartName="/ppt/media/image30.bin" ContentType="image/svg+xml"/>
  <Override PartName="/ppt/media/image32.bin" ContentType="image/svg+xml"/>
  <Override PartName="/ppt/media/image43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834" r:id="rId3"/>
    <p:sldId id="835" r:id="rId4"/>
    <p:sldId id="836" r:id="rId5"/>
    <p:sldId id="838" r:id="rId6"/>
    <p:sldId id="839" r:id="rId7"/>
    <p:sldId id="840" r:id="rId8"/>
    <p:sldId id="837" r:id="rId9"/>
    <p:sldId id="848" r:id="rId10"/>
    <p:sldId id="841" r:id="rId11"/>
    <p:sldId id="842" r:id="rId12"/>
    <p:sldId id="843" r:id="rId13"/>
    <p:sldId id="844" r:id="rId14"/>
    <p:sldId id="845" r:id="rId15"/>
    <p:sldId id="846" r:id="rId16"/>
    <p:sldId id="847" r:id="rId17"/>
    <p:sldId id="849" r:id="rId18"/>
    <p:sldId id="454" r:id="rId19"/>
  </p:sldIdLst>
  <p:sldSz cx="18288000" cy="10287000"/>
  <p:notesSz cx="18288000" cy="10287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IBM Plex Serif Semi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erif SemiBold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bin"/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1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2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3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4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5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6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7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8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9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20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5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9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6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7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8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94" Type="http://schemas.openxmlformats.org/officeDocument/2006/relationships/image" Target="../media/image43.bin"/><Relationship Id="rId4" Type="http://schemas.openxmlformats.org/officeDocument/2006/relationships/image" Target="../media/image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8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8.xml.rels><?xml version="1.0" encoding="UTF-8" standalone="yes"?>
<Relationships xmlns="http://schemas.openxmlformats.org/package/2006/relationships"><Relationship Id="rId72" Type="http://schemas.openxmlformats.org/officeDocument/2006/relationships/image" Target="../media/image9.png"/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73" Type="http://schemas.openxmlformats.org/officeDocument/2006/relationships/image" Target="../media/image10.png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bin"/><Relationship Id="rId4" Type="http://schemas.openxmlformats.org/officeDocument/2006/relationships/image" Target="../media/image5.bin"/><Relationship Id="rId69" Type="http://schemas.openxmlformats.org/officeDocument/2006/relationships/image" Target="../media/image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4" y="0"/>
            <a:ext cx="18288000" cy="12161594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3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692726" y="10284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89012" y="3777741"/>
            <a:ext cx="8294157" cy="273151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spc="-132" dirty="0" err="1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SimplyFly</a:t>
            </a:r>
            <a:r>
              <a:rPr lang="en-US" sz="6600" spc="-132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-</a:t>
            </a:r>
            <a:endParaRPr lang="en-US" sz="6600" spc="-13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  <a:p>
            <a:pPr algn="ctr">
              <a:lnSpc>
                <a:spcPts val="7128"/>
              </a:lnSpc>
            </a:pPr>
            <a:r>
              <a:rPr lang="en-US" sz="5400" spc="-132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Air Ticket Booking System</a:t>
            </a:r>
            <a:endParaRPr lang="en-US" sz="5400" spc="-13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11" name="Presenter Name-43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By Srimathi </a:t>
            </a:r>
            <a:r>
              <a:rPr lang="en-US" sz="2700" spc="-5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</a:t>
            </a:r>
            <a:endParaRPr lang="en-US" sz="2700" spc="-5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9363" y="1065281"/>
            <a:ext cx="787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Case Study: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72797" y="993172"/>
            <a:ext cx="7311470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User Registration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97" y="1997568"/>
            <a:ext cx="7311470" cy="7417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284" y="2067008"/>
            <a:ext cx="7462516" cy="7347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683" y="993172"/>
            <a:ext cx="661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                 </a:t>
            </a:r>
            <a:r>
              <a:rPr lang="en-US" sz="4000" b="1" dirty="0" smtClean="0">
                <a:latin typeface="IBM Plex Serif SemiBold" panose="020B0604020202020204" charset="0"/>
              </a:rPr>
              <a:t>User Login</a:t>
            </a:r>
            <a:endParaRPr lang="en-IN" sz="4000" b="1" dirty="0">
              <a:latin typeface="IBM Plex Serif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9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72797" y="993172"/>
            <a:ext cx="7311470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User: Searches Flights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9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User: </a:t>
            </a:r>
            <a:r>
              <a:rPr lang="en-US" sz="4000" dirty="0" smtClean="0">
                <a:latin typeface="IBM Plex Serif SemiBold" panose="020B0604020202020204" charset="0"/>
              </a:rPr>
              <a:t>Checks Seat Availability</a:t>
            </a:r>
            <a:endParaRPr lang="en-IN" sz="4000" dirty="0">
              <a:latin typeface="IBM Plex Serif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8" y="2252133"/>
            <a:ext cx="7248036" cy="716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32" y="2252133"/>
            <a:ext cx="7511467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091334" y="1027892"/>
            <a:ext cx="7311470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User: Books Flight Tickets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4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User: Checking their profile</a:t>
            </a:r>
            <a:endParaRPr lang="en-IN" sz="4000" b="1" dirty="0">
              <a:latin typeface="IBM Plex Serif SemiBol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01" y="2032287"/>
            <a:ext cx="7091337" cy="7622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023" y="2067008"/>
            <a:ext cx="7885444" cy="75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091334" y="1027892"/>
            <a:ext cx="7311470" cy="6796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Admin: Adding new flight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4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Admin: Adding Route</a:t>
            </a:r>
            <a:endParaRPr lang="en-IN" sz="4000" b="1" dirty="0">
              <a:latin typeface="IBM Plex Serif SemiBol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34" y="2067008"/>
            <a:ext cx="7058156" cy="750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40" y="2158105"/>
            <a:ext cx="7540193" cy="74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43826" y="1027892"/>
            <a:ext cx="7858978" cy="6796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Admin: Getting user by their ID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4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Admin: Deletes user</a:t>
            </a:r>
            <a:endParaRPr lang="en-IN" sz="4000" b="1" dirty="0">
              <a:latin typeface="IBM Plex Serif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59" y="2158105"/>
            <a:ext cx="7442914" cy="741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88" y="2158105"/>
            <a:ext cx="7501310" cy="74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667" y="1027892"/>
            <a:ext cx="9064137" cy="6796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Flight Owner : Getting user by their ID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4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Flight Owner: Deletes user</a:t>
            </a:r>
            <a:endParaRPr lang="en-IN" sz="4000" b="1" dirty="0">
              <a:latin typeface="IBM Plex Serif SemiBol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94" y="2169002"/>
            <a:ext cx="7805848" cy="74129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2158105"/>
            <a:ext cx="8123140" cy="74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20800" y="1027892"/>
            <a:ext cx="8082004" cy="6796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Flight Owner</a:t>
            </a: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: </a:t>
            </a:r>
            <a:r>
              <a:rPr lang="en-US" sz="40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Adding new flight</a:t>
            </a:r>
            <a:endParaRPr lang="en-US" sz="40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sz="28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66933" y="993172"/>
            <a:ext cx="764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IBM Plex Serif SemiBold" panose="020B0604020202020204" charset="0"/>
              </a:rPr>
              <a:t>Flight Owner</a:t>
            </a:r>
            <a:r>
              <a:rPr lang="en-US" sz="4000" b="1" dirty="0" smtClean="0">
                <a:latin typeface="IBM Plex Serif SemiBold" panose="020B0604020202020204" charset="0"/>
              </a:rPr>
              <a:t>: </a:t>
            </a:r>
            <a:r>
              <a:rPr lang="en-US" sz="4000" b="1" dirty="0" smtClean="0">
                <a:latin typeface="IBM Plex Serif SemiBold" panose="020B0604020202020204" charset="0"/>
              </a:rPr>
              <a:t>Adding Route</a:t>
            </a:r>
            <a:endParaRPr lang="en-IN" sz="4000" b="1" dirty="0">
              <a:latin typeface="IBM Plex Serif SemiBol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34" y="2067008"/>
            <a:ext cx="7058156" cy="750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40" y="2158105"/>
            <a:ext cx="7540193" cy="74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520074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6341" y="2356440"/>
            <a:ext cx="1497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2167467" y="4416982"/>
            <a:ext cx="13156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Github</a:t>
            </a:r>
            <a:r>
              <a:rPr lang="en-US" sz="4400" dirty="0" smtClean="0"/>
              <a:t> Link: https</a:t>
            </a:r>
            <a:r>
              <a:rPr lang="en-US" sz="4400" dirty="0"/>
              <a:t>://github.com/Srimathi-27/SimplyFly</a:t>
            </a:r>
            <a:endParaRPr lang="en-US" sz="4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406873" y="1447557"/>
            <a:ext cx="51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CODING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0737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325640"/>
            <a:ext cx="18288000" cy="10287000"/>
          </a:xfrm>
          <a:prstGeom prst="rect">
            <a:avLst/>
          </a:prstGeom>
        </p:spPr>
      </p:pic>
      <p:pic>
        <p:nvPicPr>
          <p:cNvPr id="456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49374" y="5074471"/>
            <a:ext cx="6217890" cy="52464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73207" y="4210887"/>
            <a:ext cx="8107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THANK YOU</a:t>
            </a:r>
            <a:endParaRPr lang="en-IN" sz="8800" b="1" dirty="0"/>
          </a:p>
        </p:txBody>
      </p:sp>
      <p:pic>
        <p:nvPicPr>
          <p:cNvPr id="12" name="layoutShapeInnerChild8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12555810" y="485702"/>
            <a:ext cx="6217890" cy="5246489"/>
          </a:xfrm>
          <a:prstGeom prst="rect">
            <a:avLst/>
          </a:prstGeom>
        </p:spPr>
      </p:pic>
      <p:pic>
        <p:nvPicPr>
          <p:cNvPr id="13" name="layoutShapeInnerChild8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2070110" y="5040510"/>
            <a:ext cx="6217890" cy="5246489"/>
          </a:xfrm>
          <a:prstGeom prst="rect">
            <a:avLst/>
          </a:prstGeom>
        </p:spPr>
      </p:pic>
      <p:pic>
        <p:nvPicPr>
          <p:cNvPr id="15" name="layoutShapeInnerChild8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504333" y="485702"/>
            <a:ext cx="621789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29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12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err="1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SimplyFly</a:t>
            </a: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– Air Ticket Booking System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2533" y="2491550"/>
            <a:ext cx="1581573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US" sz="3600" b="1" dirty="0" smtClean="0"/>
              <a:t>Objective:</a:t>
            </a:r>
            <a:endParaRPr lang="en-IN" sz="3600" b="1" dirty="0" smtClean="0"/>
          </a:p>
          <a:p>
            <a:r>
              <a:rPr lang="en-IN" sz="3200" dirty="0" smtClean="0"/>
              <a:t>A </a:t>
            </a:r>
            <a:r>
              <a:rPr lang="en-IN" sz="3200" dirty="0"/>
              <a:t>secure backend system for booking and managing flights, built using Java and Spring Boot. It supports three roles: </a:t>
            </a:r>
            <a:r>
              <a:rPr lang="en-IN" sz="3200" b="1" dirty="0"/>
              <a:t>Admin</a:t>
            </a:r>
            <a:r>
              <a:rPr lang="en-IN" sz="3200" dirty="0"/>
              <a:t>, </a:t>
            </a:r>
            <a:r>
              <a:rPr lang="en-IN" sz="3200" b="1" dirty="0"/>
              <a:t>Flight Owner</a:t>
            </a:r>
            <a:r>
              <a:rPr lang="en-IN" sz="3200" dirty="0"/>
              <a:t>, and </a:t>
            </a:r>
            <a:r>
              <a:rPr lang="en-IN" sz="3200" b="1" dirty="0"/>
              <a:t>User</a:t>
            </a:r>
            <a:r>
              <a:rPr lang="en-IN" sz="3200" dirty="0"/>
              <a:t>, all authenticated with JWT</a:t>
            </a:r>
            <a:r>
              <a:rPr lang="en-IN" sz="3200" dirty="0" smtClean="0"/>
              <a:t>.</a:t>
            </a:r>
          </a:p>
          <a:p>
            <a:endParaRPr lang="en-US" sz="3200" dirty="0"/>
          </a:p>
          <a:p>
            <a:pPr lvl="0"/>
            <a:r>
              <a:rPr lang="en-IN" sz="3600" b="1" dirty="0"/>
              <a:t>Core </a:t>
            </a:r>
            <a:r>
              <a:rPr lang="en-IN" sz="3600" b="1" dirty="0" smtClean="0"/>
              <a:t>Features:</a:t>
            </a:r>
            <a:endParaRPr lang="en-IN" sz="3600" b="1" dirty="0"/>
          </a:p>
          <a:p>
            <a:pPr lvl="0"/>
            <a:r>
              <a:rPr lang="en-IN" sz="3200" b="1" dirty="0"/>
              <a:t>User</a:t>
            </a:r>
            <a:r>
              <a:rPr lang="en-IN" sz="3200" dirty="0"/>
              <a:t>: Register, login, search flights, book tickets, view/update profile</a:t>
            </a:r>
          </a:p>
          <a:p>
            <a:pPr lvl="0"/>
            <a:r>
              <a:rPr lang="en-IN" sz="3200" b="1" dirty="0"/>
              <a:t>Flight Owner</a:t>
            </a:r>
            <a:r>
              <a:rPr lang="en-IN" sz="3200" dirty="0"/>
              <a:t>: Add/manage flights they own</a:t>
            </a:r>
          </a:p>
          <a:p>
            <a:pPr lvl="0"/>
            <a:r>
              <a:rPr lang="en-IN" sz="3200" b="1" dirty="0"/>
              <a:t>Admin</a:t>
            </a:r>
            <a:r>
              <a:rPr lang="en-IN" sz="3200" dirty="0"/>
              <a:t>: Full control – manage users, routes, flights, and bookings</a:t>
            </a:r>
          </a:p>
          <a:p>
            <a:pPr lvl="0"/>
            <a:r>
              <a:rPr lang="en-IN" sz="3200" b="1" dirty="0"/>
              <a:t>JWT Authentication</a:t>
            </a:r>
            <a:r>
              <a:rPr lang="en-IN" sz="3200" dirty="0"/>
              <a:t>: Role-based secure access</a:t>
            </a:r>
          </a:p>
          <a:p>
            <a:pPr lvl="0"/>
            <a:r>
              <a:rPr lang="en-IN" sz="3200" b="1" dirty="0"/>
              <a:t>Swagger UI</a:t>
            </a:r>
            <a:r>
              <a:rPr lang="en-IN" sz="3200" dirty="0"/>
              <a:t>: Interactive API testing</a:t>
            </a:r>
          </a:p>
          <a:p>
            <a:r>
              <a:rPr lang="en-IN" sz="3200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88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Tech Stack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3535" y="2491550"/>
            <a:ext cx="128236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Java 17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Spring Boot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Spring Security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JWT </a:t>
            </a:r>
            <a:r>
              <a:rPr lang="en-IN" sz="3200" dirty="0"/>
              <a:t>(stateless </a:t>
            </a:r>
            <a:r>
              <a:rPr lang="en-IN" sz="3200" dirty="0" err="1" smtClean="0"/>
              <a:t>auth</a:t>
            </a:r>
            <a:r>
              <a:rPr lang="en-IN" sz="3200" dirty="0" smtClean="0"/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MySQL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JPA </a:t>
            </a:r>
            <a:r>
              <a:rPr lang="en-IN" sz="3200" dirty="0"/>
              <a:t>(</a:t>
            </a:r>
            <a:r>
              <a:rPr lang="en-IN" sz="3200" dirty="0" smtClean="0"/>
              <a:t>Hibernate)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Swagger </a:t>
            </a:r>
            <a:r>
              <a:rPr lang="en-IN" sz="3200" dirty="0"/>
              <a:t>(</a:t>
            </a:r>
            <a:r>
              <a:rPr lang="en-IN" sz="3200" dirty="0" err="1"/>
              <a:t>OpenAPI</a:t>
            </a:r>
            <a:r>
              <a:rPr lang="en-IN" sz="3200" dirty="0"/>
              <a:t> 3) for documentation</a:t>
            </a:r>
          </a:p>
          <a:p>
            <a:r>
              <a:rPr lang="en-IN" sz="3200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8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4660" y="-4019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Structure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1184" y="2678311"/>
            <a:ext cx="628739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controller </a:t>
            </a:r>
            <a:r>
              <a:rPr lang="en-IN" sz="2400" dirty="0"/>
              <a:t>– API endpoints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 err="1"/>
              <a:t>dto</a:t>
            </a:r>
            <a:r>
              <a:rPr lang="en-IN" sz="2400" dirty="0"/>
              <a:t> – Request &amp; response data structures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entity – Database models (User, Flight, Booking, etc.)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service – service interface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service implementation - Business logic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repository – Data access (JPA)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security – JWT utilities &amp; filters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 err="1"/>
              <a:t>config</a:t>
            </a:r>
            <a:r>
              <a:rPr lang="en-IN" sz="2400" dirty="0"/>
              <a:t> – App &amp; Swagger configuration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/>
              <a:t>exception - custom exceptions and global exception handler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60" y="2172371"/>
            <a:ext cx="4397282" cy="71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520074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Role: ADMIN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7119" y="2082800"/>
            <a:ext cx="1497880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/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/users -&gt; View all users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/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/users/{id} -&gt; View specific user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DELETE /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/users/{id} -&gt; Delete user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Management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POST/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/flights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Add new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PUT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Update any 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DELETE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Delete any 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 → View all flights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View flight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POST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/flights/search → Search flights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Management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/bookings/all → View all bookings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DELETE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/bookings/{id} → Cancel any booking</a:t>
            </a:r>
          </a:p>
          <a:p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3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3812" y="21371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19364"/>
            <a:ext cx="10239375" cy="10520074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58059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Role: USER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4199" y="1585919"/>
            <a:ext cx="14978806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POST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/register → Register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POST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/login → Login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/users/me → View own profile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PUT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/users/me → Update own profile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 Viewing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 → View available flights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GET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View flight detail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/flights/search → Search by route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/bookings → Book a flight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/bookings/my → View own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bookings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/seats/flight/{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→ View available seats on a flight</a:t>
            </a:r>
          </a:p>
          <a:p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49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520074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Role: FLIGHT </a:t>
            </a: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OWNER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6341" y="2356440"/>
            <a:ext cx="1497880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 Management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POST/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/flights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Add new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PUT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Update any 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DELETE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Delete any flight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 → View all flights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GET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/flights/{id} → View flight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/seats/flight/{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→ View seat map for owned flights</a:t>
            </a:r>
          </a:p>
          <a:p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2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52319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73559" y="501055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 smtClean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Output 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1"/>
          <a:stretch/>
        </p:blipFill>
        <p:spPr bwMode="auto">
          <a:xfrm>
            <a:off x="1963154" y="1376594"/>
            <a:ext cx="13630749" cy="4338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18" y="5704598"/>
            <a:ext cx="13646785" cy="43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  <p:bldP spid="4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35" y="-36595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237093"/>
            <a:ext cx="10239375" cy="10520074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56819" y="38656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401" name="-1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567162" y="459208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9" name="-2">
            <a:extLst>
              <a:ext uri="{FF2B5EF4-FFF2-40B4-BE49-F238E27FC236}">
                <a16:creationId xmlns="" xmlns:asvg="http://schemas.microsoft.com/office/drawing/2016/SVG/main" xmlns:a14="http://schemas.microsoft.com/office/drawing/2010/main" xmlns:p14="http://schemas.microsoft.com/office/powerpoint/2010/main"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66932" y="3339088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6341" y="2356440"/>
            <a:ext cx="1497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994195" y="4025317"/>
            <a:ext cx="9635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WORK FLOW</a:t>
            </a:r>
          </a:p>
          <a:p>
            <a:r>
              <a:rPr lang="en-US" sz="4400" dirty="0" smtClean="0"/>
              <a:t>  (Based on Role of the User)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6236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3" grpId="0"/>
      <p:bldP spid="401" grpId="0"/>
      <p:bldP spid="40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</TotalTime>
  <Words>551</Words>
  <Application>Microsoft Office PowerPoint</Application>
  <PresentationFormat>Custom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 Light</vt:lpstr>
      <vt:lpstr>Wingdings</vt:lpstr>
      <vt:lpstr>IBM Plex Serif SemiBold</vt:lpstr>
      <vt:lpstr>Calibri</vt:lpstr>
      <vt:lpstr>Courier New</vt:lpstr>
      <vt:lpstr>Times New Roman</vt:lpstr>
      <vt:lpstr>Noto Serif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Microsoft account</cp:lastModifiedBy>
  <cp:revision>28</cp:revision>
  <dcterms:created xsi:type="dcterms:W3CDTF">2024-12-04T05:07:27Z</dcterms:created>
  <dcterms:modified xsi:type="dcterms:W3CDTF">2025-06-27T12:05:42Z</dcterms:modified>
</cp:coreProperties>
</file>